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9906000" cy="6858000" type="A4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F114BA3-41C7-4DEE-B847-5BBCF6D17EA8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22638" y="844550"/>
            <a:ext cx="3297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54375"/>
            <a:ext cx="7954963" cy="2662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5A9ECEB-C1A8-4810-8C93-F9FD44D5CD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131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5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292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15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0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1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29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2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7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08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542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23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90CD-7A90-40DD-A796-603CD0B51D3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5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8"/>
            <a:ext cx="9906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37899"/>
              </p:ext>
            </p:extLst>
          </p:nvPr>
        </p:nvGraphicFramePr>
        <p:xfrm>
          <a:off x="542850" y="3314448"/>
          <a:ext cx="8820299" cy="3527597"/>
        </p:xfrm>
        <a:graphic>
          <a:graphicData uri="http://schemas.openxmlformats.org/drawingml/2006/table">
            <a:tbl>
              <a:tblPr rtl="1" firstRow="1" firstCol="1" bandRow="1"/>
              <a:tblGrid>
                <a:gridCol w="1109862">
                  <a:extLst>
                    <a:ext uri="{9D8B030D-6E8A-4147-A177-3AD203B41FA5}">
                      <a16:colId xmlns:a16="http://schemas.microsoft.com/office/drawing/2014/main" val="2978169814"/>
                    </a:ext>
                  </a:extLst>
                </a:gridCol>
                <a:gridCol w="2007565">
                  <a:extLst>
                    <a:ext uri="{9D8B030D-6E8A-4147-A177-3AD203B41FA5}">
                      <a16:colId xmlns:a16="http://schemas.microsoft.com/office/drawing/2014/main" val="237514133"/>
                    </a:ext>
                  </a:extLst>
                </a:gridCol>
                <a:gridCol w="2143050">
                  <a:extLst>
                    <a:ext uri="{9D8B030D-6E8A-4147-A177-3AD203B41FA5}">
                      <a16:colId xmlns:a16="http://schemas.microsoft.com/office/drawing/2014/main" val="1725532146"/>
                    </a:ext>
                  </a:extLst>
                </a:gridCol>
                <a:gridCol w="1507237">
                  <a:extLst>
                    <a:ext uri="{9D8B030D-6E8A-4147-A177-3AD203B41FA5}">
                      <a16:colId xmlns:a16="http://schemas.microsoft.com/office/drawing/2014/main" val="2537856973"/>
                    </a:ext>
                  </a:extLst>
                </a:gridCol>
                <a:gridCol w="2052585">
                  <a:extLst>
                    <a:ext uri="{9D8B030D-6E8A-4147-A177-3AD203B41FA5}">
                      <a16:colId xmlns:a16="http://schemas.microsoft.com/office/drawing/2014/main" val="3613060927"/>
                    </a:ext>
                  </a:extLst>
                </a:gridCol>
              </a:tblGrid>
              <a:tr h="249680">
                <a:tc gridSpan="5"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نیمسال دوم سال تحصیلی 1403/1404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251428"/>
                  </a:ext>
                </a:extLst>
              </a:tr>
              <a:tr h="418591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                      ساعت    ایام هفته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10-8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12-10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14-12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16-14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125069"/>
                  </a:ext>
                </a:extLst>
              </a:tr>
              <a:tr h="65300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شنبه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مشاوره</a:t>
                      </a:r>
                      <a:r>
                        <a:rPr lang="fa-I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دانشجویی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909637"/>
                  </a:ext>
                </a:extLst>
              </a:tr>
              <a:tr h="653007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یکشنبه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مشاوره</a:t>
                      </a:r>
                      <a:r>
                        <a:rPr lang="fa-I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دانشجویی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مشاوره</a:t>
                      </a:r>
                      <a:r>
                        <a:rPr lang="fa-IR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 دانشجویی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396001"/>
                  </a:ext>
                </a:extLst>
              </a:tr>
              <a:tr h="614219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دوشنبه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کاربرد گندزداها و پاک کننده ها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(کارشناسی محیط1403)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ک2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075337"/>
                  </a:ext>
                </a:extLst>
              </a:tr>
              <a:tr h="516559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سه 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مشاوره دانشجویی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333135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چهارشنبه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مشاوره دانشجویی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مطالعه و تحقیق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6376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006288"/>
            <a:ext cx="945631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890" y="3050820"/>
            <a:ext cx="211755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dirty="0" smtClean="0">
                <a:cs typeface="B Titr" panose="00000700000000000000" pitchFamily="2" charset="-78"/>
              </a:rPr>
              <a:t>دکتر حسن رحمانی</a:t>
            </a:r>
            <a:endParaRPr lang="fa-IR" sz="1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6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85</Words>
  <Application>Microsoft Office PowerPoint</Application>
  <PresentationFormat>A4 Paper (210x297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73</cp:revision>
  <cp:lastPrinted>2025-02-04T07:41:48Z</cp:lastPrinted>
  <dcterms:created xsi:type="dcterms:W3CDTF">2023-08-20T06:57:30Z</dcterms:created>
  <dcterms:modified xsi:type="dcterms:W3CDTF">2025-03-09T07:02:58Z</dcterms:modified>
</cp:coreProperties>
</file>